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1"/>
  </p:sldMasterIdLst>
  <p:notesMasterIdLst>
    <p:notesMasterId r:id="rId17"/>
  </p:notesMasterIdLst>
  <p:handoutMasterIdLst>
    <p:handoutMasterId r:id="rId18"/>
  </p:handoutMasterIdLst>
  <p:sldIdLst>
    <p:sldId id="256" r:id="rId12"/>
    <p:sldId id="261" r:id="rId13"/>
    <p:sldId id="262" r:id="rId14"/>
    <p:sldId id="259" r:id="rId15"/>
    <p:sldId id="258" r:id="rId16"/>
  </p:sldIdLst>
  <p:sldSz cx="12190413" cy="6858000"/>
  <p:notesSz cx="6858000" cy="9144000"/>
  <p:custDataLst>
    <p:tags r:id="rId19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098" autoAdjust="0"/>
  </p:normalViewPr>
  <p:slideViewPr>
    <p:cSldViewPr showGuides="1">
      <p:cViewPr varScale="1">
        <p:scale>
          <a:sx n="109" d="100"/>
          <a:sy n="109" d="100"/>
        </p:scale>
        <p:origin x="558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Click to edit Master subtitle style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Click to edit Master subtitle style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  <a:p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  <a:p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  <a:p>
            <a:pPr lvl="5"/>
            <a:endParaRPr lang="da-DK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  <a:p>
            <a:pPr lvl="5"/>
            <a:endParaRPr lang="da-DK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endParaRPr lang="da-DK" dirty="0"/>
          </a:p>
        </p:txBody>
      </p:sp>
      <p:sp>
        <p:nvSpPr>
          <p:cNvPr id="113676" name="text" descr="{&quot;templafy&quot;:{&quot;id&quot;:&quot;d5ad51d4-4f7d-4c52-b926-6fbaa10e120b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DTU Compute</a:t>
            </a:r>
          </a:p>
        </p:txBody>
      </p:sp>
      <p:sp>
        <p:nvSpPr>
          <p:cNvPr id="5" name="date" descr="{&quot;templafy&quot;:{&quot;id&quot;:&quot;2facc43a-8804-4639-a26b-f095db32e1e7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17. marts 2021</a:t>
            </a:r>
          </a:p>
        </p:txBody>
      </p:sp>
      <p:sp>
        <p:nvSpPr>
          <p:cNvPr id="7" name="text" descr="{&quot;templafy&quot;:{&quot;id&quot;:&quot;c81c63c3-4c1c-4ecf-aeff-5231611d3071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da-DK" sz="700" dirty="0">
                <a:solidFill>
                  <a:schemeClr val="bg1"/>
                </a:solidFill>
                <a:latin typeface="+mn-lt"/>
              </a:rPr>
              <a:t>Tensor Train implementation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</a:t>
            </a:fld>
            <a:endParaRPr lang="da-DK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051" y="285982"/>
            <a:ext cx="9312374" cy="418115"/>
          </a:xfrm>
        </p:spPr>
        <p:txBody>
          <a:bodyPr/>
          <a:lstStyle/>
          <a:p>
            <a:r>
              <a:rPr lang="da-DK" dirty="0"/>
              <a:t>8Gaussians (40 </a:t>
            </a:r>
            <a:r>
              <a:rPr lang="da-DK" dirty="0" err="1"/>
              <a:t>epochs</a:t>
            </a:r>
            <a:r>
              <a:rPr lang="da-DK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BAFD0-FAF9-424F-BA61-80A11DD74051}"/>
              </a:ext>
            </a:extLst>
          </p:cNvPr>
          <p:cNvSpPr txBox="1"/>
          <p:nvPr/>
        </p:nvSpPr>
        <p:spPr>
          <a:xfrm>
            <a:off x="1309196" y="5966955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5AD8F-8772-4C54-B434-982CE993E6E5}"/>
              </a:ext>
            </a:extLst>
          </p:cNvPr>
          <p:cNvSpPr txBox="1"/>
          <p:nvPr/>
        </p:nvSpPr>
        <p:spPr>
          <a:xfrm>
            <a:off x="4386833" y="5966957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B12FA-26C8-4330-9D4E-1DE3F7CDAA76}"/>
              </a:ext>
            </a:extLst>
          </p:cNvPr>
          <p:cNvSpPr txBox="1"/>
          <p:nvPr/>
        </p:nvSpPr>
        <p:spPr>
          <a:xfrm>
            <a:off x="7136563" y="5966956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2D29F8-CE56-4A7E-95A4-2BBAA63B381C}"/>
              </a:ext>
            </a:extLst>
          </p:cNvPr>
          <p:cNvSpPr txBox="1"/>
          <p:nvPr/>
        </p:nvSpPr>
        <p:spPr>
          <a:xfrm>
            <a:off x="10008589" y="5966542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5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33CC2C5-77B7-484B-8832-E82C66AFCE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10079" r="3050" b="9927"/>
          <a:stretch/>
        </p:blipFill>
        <p:spPr>
          <a:xfrm>
            <a:off x="583286" y="3465450"/>
            <a:ext cx="2663749" cy="231840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812EE2A-579A-4F54-817C-B321B4C498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7824" r="6233" b="4675"/>
          <a:stretch/>
        </p:blipFill>
        <p:spPr>
          <a:xfrm>
            <a:off x="513420" y="908720"/>
            <a:ext cx="2562971" cy="2556730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05361602-5334-4797-AF71-D12E5AD108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10345" r="3654" b="8527"/>
          <a:stretch/>
        </p:blipFill>
        <p:spPr>
          <a:xfrm>
            <a:off x="3441059" y="3431005"/>
            <a:ext cx="2711483" cy="2404911"/>
          </a:xfrm>
          <a:prstGeom prst="rect">
            <a:avLst/>
          </a:prstGeom>
        </p:spPr>
      </p:pic>
      <p:pic>
        <p:nvPicPr>
          <p:cNvPr id="19" name="Picture 18" descr="Chart, diagram, bubble chart&#10;&#10;Description automatically generated">
            <a:extLst>
              <a:ext uri="{FF2B5EF4-FFF2-40B4-BE49-F238E27FC236}">
                <a16:creationId xmlns:a16="http://schemas.microsoft.com/office/drawing/2014/main" id="{CA443246-A97E-4FE3-9535-EFC1FFF7CB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1"/>
          <a:stretch/>
        </p:blipFill>
        <p:spPr>
          <a:xfrm>
            <a:off x="3244179" y="701311"/>
            <a:ext cx="2898214" cy="2664297"/>
          </a:xfrm>
          <a:prstGeom prst="rect">
            <a:avLst/>
          </a:prstGeom>
        </p:spPr>
      </p:pic>
      <p:pic>
        <p:nvPicPr>
          <p:cNvPr id="25" name="Picture 24" descr="Chart, bubble chart&#10;&#10;Description automatically generated">
            <a:extLst>
              <a:ext uri="{FF2B5EF4-FFF2-40B4-BE49-F238E27FC236}">
                <a16:creationId xmlns:a16="http://schemas.microsoft.com/office/drawing/2014/main" id="{9A5DB22A-5775-4469-8677-0609B51272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067" y="684725"/>
            <a:ext cx="2815495" cy="2815495"/>
          </a:xfrm>
          <a:prstGeom prst="rect">
            <a:avLst/>
          </a:prstGeom>
        </p:spPr>
      </p:pic>
      <p:pic>
        <p:nvPicPr>
          <p:cNvPr id="27" name="Picture 26" descr="A picture containing chart&#10;&#10;Description automatically generated">
            <a:extLst>
              <a:ext uri="{FF2B5EF4-FFF2-40B4-BE49-F238E27FC236}">
                <a16:creationId xmlns:a16="http://schemas.microsoft.com/office/drawing/2014/main" id="{FFEFA645-45CF-4BAD-88A3-2FFC84D3E8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t="7001" r="2990" b="7803"/>
          <a:stretch/>
        </p:blipFill>
        <p:spPr>
          <a:xfrm>
            <a:off x="6250690" y="3402054"/>
            <a:ext cx="2628575" cy="2404911"/>
          </a:xfrm>
          <a:prstGeom prst="rect">
            <a:avLst/>
          </a:prstGeom>
        </p:spPr>
      </p:pic>
      <p:pic>
        <p:nvPicPr>
          <p:cNvPr id="29" name="Picture 28" descr="Chart, bubble chart&#10;&#10;Description automatically generated">
            <a:extLst>
              <a:ext uri="{FF2B5EF4-FFF2-40B4-BE49-F238E27FC236}">
                <a16:creationId xmlns:a16="http://schemas.microsoft.com/office/drawing/2014/main" id="{A6641A8A-D695-4706-A0A6-4244A57638A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2"/>
          <a:stretch/>
        </p:blipFill>
        <p:spPr>
          <a:xfrm>
            <a:off x="9017236" y="669590"/>
            <a:ext cx="2806985" cy="2649466"/>
          </a:xfrm>
          <a:prstGeom prst="rect">
            <a:avLst/>
          </a:prstGeom>
        </p:spPr>
      </p:pic>
      <p:pic>
        <p:nvPicPr>
          <p:cNvPr id="31" name="Picture 30" descr="A picture containing chart&#10;&#10;Description automatically generated">
            <a:extLst>
              <a:ext uri="{FF2B5EF4-FFF2-40B4-BE49-F238E27FC236}">
                <a16:creationId xmlns:a16="http://schemas.microsoft.com/office/drawing/2014/main" id="{CEC65FB2-1B38-4B7A-9C09-EC4D4BB8DFA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11630" r="4438" b="8863"/>
          <a:stretch/>
        </p:blipFill>
        <p:spPr>
          <a:xfrm>
            <a:off x="9222206" y="3465450"/>
            <a:ext cx="2711483" cy="240979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989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568B2E4B-93A0-4007-8DE8-D0118070A3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65" y="2974396"/>
            <a:ext cx="3156152" cy="315615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051" y="285982"/>
            <a:ext cx="9312374" cy="418115"/>
          </a:xfrm>
        </p:spPr>
        <p:txBody>
          <a:bodyPr/>
          <a:lstStyle/>
          <a:p>
            <a:r>
              <a:rPr lang="da-DK" dirty="0" err="1"/>
              <a:t>Checkerboard</a:t>
            </a:r>
            <a:r>
              <a:rPr lang="da-DK" dirty="0"/>
              <a:t> (40 </a:t>
            </a:r>
            <a:r>
              <a:rPr lang="da-DK" dirty="0" err="1"/>
              <a:t>epochs</a:t>
            </a:r>
            <a:r>
              <a:rPr lang="da-DK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</a:t>
            </a:fld>
            <a:endParaRPr lang="da-DK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63140B5-86CA-41E3-B50E-5B5BB98FD5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5" y="3220324"/>
            <a:ext cx="2664296" cy="2664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BAFD0-FAF9-424F-BA61-80A11DD74051}"/>
              </a:ext>
            </a:extLst>
          </p:cNvPr>
          <p:cNvSpPr txBox="1"/>
          <p:nvPr/>
        </p:nvSpPr>
        <p:spPr>
          <a:xfrm>
            <a:off x="1309196" y="5966955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116762-E574-415F-B501-923B1152E3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28" y="3154392"/>
            <a:ext cx="2739016" cy="2739016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AC21F8A-727D-4411-88C6-59F9B05CBD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022" y="747028"/>
            <a:ext cx="2718313" cy="2718313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D80B63-0035-4F2A-B057-D3DC855462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25" y="3133321"/>
            <a:ext cx="2898214" cy="2898214"/>
          </a:xfrm>
          <a:prstGeom prst="rect">
            <a:avLst/>
          </a:prstGeom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51A175-C0B1-46F8-A467-06067D9AF2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65" y="704097"/>
            <a:ext cx="2664297" cy="266429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AC7712B-DB22-47C9-86D9-BCC8F046DB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9" y="640225"/>
            <a:ext cx="2825116" cy="28251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245AD8F-8772-4C54-B434-982CE993E6E5}"/>
              </a:ext>
            </a:extLst>
          </p:cNvPr>
          <p:cNvSpPr txBox="1"/>
          <p:nvPr/>
        </p:nvSpPr>
        <p:spPr>
          <a:xfrm>
            <a:off x="4386833" y="5966957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B12FA-26C8-4330-9D4E-1DE3F7CDAA76}"/>
              </a:ext>
            </a:extLst>
          </p:cNvPr>
          <p:cNvSpPr txBox="1"/>
          <p:nvPr/>
        </p:nvSpPr>
        <p:spPr>
          <a:xfrm>
            <a:off x="7136563" y="5966956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2D29F8-CE56-4A7E-95A4-2BBAA63B381C}"/>
              </a:ext>
            </a:extLst>
          </p:cNvPr>
          <p:cNvSpPr txBox="1"/>
          <p:nvPr/>
        </p:nvSpPr>
        <p:spPr>
          <a:xfrm>
            <a:off x="10008589" y="5966542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5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209DBE3-A62A-4418-9E7E-AAAC51EE5C2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5" y="774035"/>
            <a:ext cx="2664297" cy="266429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8296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051" y="285982"/>
            <a:ext cx="9312374" cy="418115"/>
          </a:xfrm>
        </p:spPr>
        <p:txBody>
          <a:bodyPr/>
          <a:lstStyle/>
          <a:p>
            <a:r>
              <a:rPr lang="da-DK" dirty="0"/>
              <a:t>2Spirals (40 </a:t>
            </a:r>
            <a:r>
              <a:rPr lang="da-DK" dirty="0" err="1"/>
              <a:t>epochs</a:t>
            </a:r>
            <a:r>
              <a:rPr lang="da-DK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BAFD0-FAF9-424F-BA61-80A11DD74051}"/>
              </a:ext>
            </a:extLst>
          </p:cNvPr>
          <p:cNvSpPr txBox="1"/>
          <p:nvPr/>
        </p:nvSpPr>
        <p:spPr>
          <a:xfrm>
            <a:off x="1309196" y="5966955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5AD8F-8772-4C54-B434-982CE993E6E5}"/>
              </a:ext>
            </a:extLst>
          </p:cNvPr>
          <p:cNvSpPr txBox="1"/>
          <p:nvPr/>
        </p:nvSpPr>
        <p:spPr>
          <a:xfrm>
            <a:off x="4386833" y="5966957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B12FA-26C8-4330-9D4E-1DE3F7CDAA76}"/>
              </a:ext>
            </a:extLst>
          </p:cNvPr>
          <p:cNvSpPr txBox="1"/>
          <p:nvPr/>
        </p:nvSpPr>
        <p:spPr>
          <a:xfrm>
            <a:off x="7136563" y="5966956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2D29F8-CE56-4A7E-95A4-2BBAA63B381C}"/>
              </a:ext>
            </a:extLst>
          </p:cNvPr>
          <p:cNvSpPr txBox="1"/>
          <p:nvPr/>
        </p:nvSpPr>
        <p:spPr>
          <a:xfrm>
            <a:off x="10008589" y="5966542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= 5</a:t>
            </a:r>
          </a:p>
        </p:txBody>
      </p:sp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E8ED68A2-D49D-4F2A-B226-DA5873A7EF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9" y="3200878"/>
            <a:ext cx="2646044" cy="2646044"/>
          </a:xfrm>
          <a:prstGeom prst="rect">
            <a:avLst/>
          </a:prstGeom>
        </p:spPr>
      </p:pic>
      <p:pic>
        <p:nvPicPr>
          <p:cNvPr id="29" name="Picture 2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924CB3-26C7-496C-AF41-09A22FB95F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495" y="3332796"/>
            <a:ext cx="2514126" cy="2514126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18F2681F-BFD0-43F0-95AA-EC28453657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15" y="618671"/>
            <a:ext cx="2898214" cy="2898214"/>
          </a:xfrm>
          <a:prstGeom prst="rect">
            <a:avLst/>
          </a:prstGeom>
        </p:spPr>
      </p:pic>
      <p:pic>
        <p:nvPicPr>
          <p:cNvPr id="33" name="Picture 32" descr="Chart, diagram&#10;&#10;Description automatically generated">
            <a:extLst>
              <a:ext uri="{FF2B5EF4-FFF2-40B4-BE49-F238E27FC236}">
                <a16:creationId xmlns:a16="http://schemas.microsoft.com/office/drawing/2014/main" id="{29A0B847-EFF0-4DBB-98C6-73DEF94FF9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t="4757" r="6936" b="3465"/>
          <a:stretch/>
        </p:blipFill>
        <p:spPr>
          <a:xfrm>
            <a:off x="522437" y="879194"/>
            <a:ext cx="2453363" cy="25498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8420A8-4D05-4766-8917-BA708F5B12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27" y="3111341"/>
            <a:ext cx="2825117" cy="2825117"/>
          </a:xfrm>
          <a:prstGeom prst="rect">
            <a:avLst/>
          </a:prstGeom>
        </p:spPr>
      </p:pic>
      <p:pic>
        <p:nvPicPr>
          <p:cNvPr id="37" name="Picture 36" descr="Diagram&#10;&#10;Description automatically generated">
            <a:extLst>
              <a:ext uri="{FF2B5EF4-FFF2-40B4-BE49-F238E27FC236}">
                <a16:creationId xmlns:a16="http://schemas.microsoft.com/office/drawing/2014/main" id="{B6C16E50-3EE0-4D98-8955-8FEE7FAFE8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58" y="782956"/>
            <a:ext cx="2646044" cy="2646044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A4E00B4A-5818-4368-8109-9AF6D8D48E1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50" y="541984"/>
            <a:ext cx="3029735" cy="3029735"/>
          </a:xfrm>
          <a:prstGeom prst="rect">
            <a:avLst/>
          </a:prstGeom>
        </p:spPr>
      </p:pic>
      <p:pic>
        <p:nvPicPr>
          <p:cNvPr id="41" name="Picture 4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750F9ED-72DF-4711-9C4B-736A78715D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91" y="3366507"/>
            <a:ext cx="2449657" cy="244965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3827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487D-F215-4C41-BA97-9679124E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Spørgsmål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5BF8-05AE-470C-BF3A-8F4D0379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Træning tager rigtigt lang tid, har andre det samme problem?</a:t>
            </a:r>
          </a:p>
          <a:p>
            <a:pPr lvl="1"/>
            <a:r>
              <a:rPr lang="da-DK" dirty="0"/>
              <a:t>(10000 points for 40 </a:t>
            </a:r>
            <a:r>
              <a:rPr lang="da-DK" dirty="0" err="1"/>
              <a:t>epochs</a:t>
            </a:r>
            <a:r>
              <a:rPr lang="da-DK" dirty="0"/>
              <a:t> tager ~20 min for K=5)</a:t>
            </a:r>
          </a:p>
          <a:p>
            <a:pPr lvl="1"/>
            <a:endParaRPr lang="da-DK" dirty="0"/>
          </a:p>
          <a:p>
            <a:r>
              <a:rPr lang="da-DK" dirty="0" err="1"/>
              <a:t>Initialisering</a:t>
            </a:r>
            <a:r>
              <a:rPr lang="da-DK" dirty="0"/>
              <a:t> af parametre (sigma,mu,Wk0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94797-C703-4CDE-9992-8529664418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688738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2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soH682pCxYMRIrdTD1xNEg=="},{"name":"PresentationTitle","value":"G1Mo4LH8cWSZKhAxU2WsX24Q7JxlR94CgwHaVh07NS8="}]}]]></TemplafyFormConfiguration>
</file>

<file path=customXml/item3.xml><?xml version="1.0" encoding="utf-8"?>
<TemplafyTemplateConfiguration><![CDATA[{"elementsMetadata":[{"type":"shape","id":"d5ad51d4-4f7d-4c52-b926-6fbaa10e120b","elementConfiguration":{"binding":"UserProfile.Offices.Workarea_{{DocumentLanguage}}","disableUpdates":false,"type":"text"}},{"type":"shape","id":"2facc43a-8804-4639-a26b-f095db32e1e7","elementConfiguration":{"format":"{{DateFormats.GeneralDate}}","binding":"Form.Date","disableUpdates":false,"type":"date"}},{"type":"shape","id":"c81c63c3-4c1c-4ecf-aeff-5231611d3071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6957680393236694","enableDocumentContentUpdater":true,"version":"1.2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7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9587AFF5-BFB0-40A3-85CA-ADEED7540807}">
  <ds:schemaRefs/>
</ds:datastoreItem>
</file>

<file path=customXml/itemProps10.xml><?xml version="1.0" encoding="utf-8"?>
<ds:datastoreItem xmlns:ds="http://schemas.openxmlformats.org/officeDocument/2006/customXml" ds:itemID="{F311649F-6511-4D46-B8B2-68946A2A50F7}">
  <ds:schemaRefs/>
</ds:datastoreItem>
</file>

<file path=customXml/itemProps2.xml><?xml version="1.0" encoding="utf-8"?>
<ds:datastoreItem xmlns:ds="http://schemas.openxmlformats.org/officeDocument/2006/customXml" ds:itemID="{43763224-B85A-4B53-A86A-261D26A71C30}">
  <ds:schemaRefs/>
</ds:datastoreItem>
</file>

<file path=customXml/itemProps3.xml><?xml version="1.0" encoding="utf-8"?>
<ds:datastoreItem xmlns:ds="http://schemas.openxmlformats.org/officeDocument/2006/customXml" ds:itemID="{1334258C-C3E7-4029-A615-C886A240FB15}">
  <ds:schemaRefs/>
</ds:datastoreItem>
</file>

<file path=customXml/itemProps4.xml><?xml version="1.0" encoding="utf-8"?>
<ds:datastoreItem xmlns:ds="http://schemas.openxmlformats.org/officeDocument/2006/customXml" ds:itemID="{D27AE696-61B6-4B19-9CED-6F2A3F244FE3}">
  <ds:schemaRefs/>
</ds:datastoreItem>
</file>

<file path=customXml/itemProps5.xml><?xml version="1.0" encoding="utf-8"?>
<ds:datastoreItem xmlns:ds="http://schemas.openxmlformats.org/officeDocument/2006/customXml" ds:itemID="{A30F8D2D-DA66-4AF6-820F-D96DD6DB21DD}">
  <ds:schemaRefs/>
</ds:datastoreItem>
</file>

<file path=customXml/itemProps6.xml><?xml version="1.0" encoding="utf-8"?>
<ds:datastoreItem xmlns:ds="http://schemas.openxmlformats.org/officeDocument/2006/customXml" ds:itemID="{4A1D2ABD-25CB-4422-9BA9-CA46A2DE703A}">
  <ds:schemaRefs/>
</ds:datastoreItem>
</file>

<file path=customXml/itemProps7.xml><?xml version="1.0" encoding="utf-8"?>
<ds:datastoreItem xmlns:ds="http://schemas.openxmlformats.org/officeDocument/2006/customXml" ds:itemID="{861C63BF-7345-4A9E-8FA7-348F2C2FA817}">
  <ds:schemaRefs/>
</ds:datastoreItem>
</file>

<file path=customXml/itemProps8.xml><?xml version="1.0" encoding="utf-8"?>
<ds:datastoreItem xmlns:ds="http://schemas.openxmlformats.org/officeDocument/2006/customXml" ds:itemID="{3E6B6A24-87A1-4B8A-AA86-8C614CC0E15A}">
  <ds:schemaRefs/>
</ds:datastoreItem>
</file>

<file path=customXml/itemProps9.xml><?xml version="1.0" encoding="utf-8"?>
<ds:datastoreItem xmlns:ds="http://schemas.openxmlformats.org/officeDocument/2006/customXml" ds:itemID="{F45FBF17-4846-460A-A3EF-C78F5983BC1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991</TotalTime>
  <Words>96</Words>
  <Application>Microsoft Office PowerPoint</Application>
  <PresentationFormat>Custom</PresentationFormat>
  <Paragraphs>26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Verdana</vt:lpstr>
      <vt:lpstr>Blank</vt:lpstr>
      <vt:lpstr>PowerPoint Presentation</vt:lpstr>
      <vt:lpstr>8Gaussians (40 epochs)</vt:lpstr>
      <vt:lpstr>Checkerboard (40 epochs)</vt:lpstr>
      <vt:lpstr>2Spirals (40 epochs)</vt:lpstr>
      <vt:lpstr>Spørgsmål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Rasmus Tuxen</cp:lastModifiedBy>
  <cp:revision>98</cp:revision>
  <dcterms:created xsi:type="dcterms:W3CDTF">2017-07-31T08:31:56Z</dcterms:created>
  <dcterms:modified xsi:type="dcterms:W3CDTF">2021-03-17T16:33:01Z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636921251106105737</vt:lpwstr>
  </property>
  <property fmtid="{D5CDD505-2E9C-101B-9397-08002B2CF9AE}" pid="6" name="TemplafyLanguageCode">
    <vt:lpwstr>da-DK</vt:lpwstr>
  </property>
</Properties>
</file>